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207"/>
    <p:restoredTop sz="94620"/>
  </p:normalViewPr>
  <p:slideViewPr>
    <p:cSldViewPr snapToGrid="0">
      <p:cViewPr varScale="1">
        <p:scale>
          <a:sx n="124" d="100"/>
          <a:sy n="124" d="100"/>
        </p:scale>
        <p:origin x="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063BA-DAE4-B5F8-3854-F4D18029E8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506589-502E-245E-B46A-4160E90524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1F5B85-F74D-EC1F-092C-C8946EFD79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-117474"/>
            <a:ext cx="12192000" cy="234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22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CAC08-E845-90FF-388B-BF739E044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48E308-675E-73E6-AA64-9931FEA81B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08694-753D-D84D-BED3-B69E0A38DC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A6799-7198-C081-97FA-B4467E36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80E0C-51D9-4DFC-4B3E-32C4173B2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8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FD0C80-D101-A88F-A96B-5FD42C3AFF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A214B-FC6F-C01A-EB44-EC33D38F7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C569-0232-F5BF-CD6B-8D1C2836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8D4C53-8590-F6F6-F40A-1950A6C3C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EFAB5-F81B-D4B5-7820-F9CEAFC24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93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2220A-E037-A3EB-1295-3EADCC521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8AC08-9063-4EE5-86F7-5979DA850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C88CE0-21C1-3BC7-E523-2DEB6210AC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646495-5187-CB62-21FE-9DD75600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A8ABDA-D28D-8EE0-2603-E8DDB4E6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70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4018F-E876-970E-6105-D3E86791D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E84274-2A71-E961-344E-7EC1805E3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B73A5-CB86-A158-8756-A168BD9B13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68B09-5F45-3C51-B41F-3DF7B2056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5FEB3-CECD-C9D2-6D89-1C6FC7714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45143F-8F16-5B5E-D708-E96120D395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" y="-117474"/>
            <a:ext cx="12192000" cy="2340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022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9B13C-5F67-9D05-AD09-5B70D7D68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51F88-3250-11BC-2BBF-2EDC7DEE3E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46088" y="1825625"/>
            <a:ext cx="5773712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024B5-0A25-78DD-44F1-BAC1A0DE7B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7752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9FF290-48D2-BC81-BA21-C7132D2851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75F598-C715-C627-100C-16670237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D647F-EFF8-154C-9E91-E6794C96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87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5D237-7BFE-2D64-E369-E68A2614A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C6BAA9-C06C-4082-1DD0-EC8A5B39C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23B525-7491-2284-C115-7C12C8494F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8750CC-A6B9-44A1-FA06-EBC6E1C7F0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57563D-184C-538E-2373-DDD76D4693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C56251-C434-6992-A9C8-A451B70B6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58BD57-237B-60E1-6379-2E3FF6FB8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963FC8-2A36-FA33-1F04-E25D146A4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362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8738E-FECD-C275-18EE-D4197A6C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D5AE5-9D17-1BA5-A0A5-51F0F4C3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7241C4-B87A-8F8A-5B61-9ED46E39A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F1209C-E6B9-951B-D880-7CB41208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89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DB17EF-F698-5AD0-5ECD-DFD52495BF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3772B2-F8CC-6223-35D0-AB1419EF4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3BBF5-6DD1-EEBF-CDFC-F09A2022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77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FB556-D397-C948-9573-B688438A0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C570D-8E4E-D581-8125-1D3A6B5FA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7C4D5-F9F7-1A06-B465-EA2971229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1AF536-85AB-7AF5-E9B7-702537DE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DF6EC0-1ED8-77CC-9DEC-4E50DA67E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27DF2-5EF8-9F8C-1014-CD0BD09B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04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F9CA4-616F-52E6-32D6-5ED5D5106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739DD8-0388-92BE-91E7-4E708DE70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BF9E7-E77D-D1F3-7BE1-0173EA645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BFBFE-5F6D-D1DC-B9C0-D7B8D233D8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146A2AB-FA4E-E74D-929E-6197F9E13520}" type="datetimeFigureOut">
              <a:rPr lang="en-US" smtClean="0"/>
              <a:t>8/9/26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5FB0A1-FC6A-5E0F-C765-0F66DAC9D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93C1C0-5287-2493-5726-4FDDF381E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AE15A8-6FB9-A84E-BD3C-EF2D4FFA6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9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7FDE85-B162-9EDA-0BD4-4FAAD2A7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088" y="225912"/>
            <a:ext cx="116036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BAABA-A3FA-FD5F-7088-2B9FE331C7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9829" y="1660733"/>
            <a:ext cx="1158989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9484279-441A-E1AA-193E-ADB5E4862642}"/>
              </a:ext>
            </a:extLst>
          </p:cNvPr>
          <p:cNvSpPr/>
          <p:nvPr userDrawn="1"/>
        </p:nvSpPr>
        <p:spPr>
          <a:xfrm>
            <a:off x="0" y="-46526"/>
            <a:ext cx="12192000" cy="93051"/>
          </a:xfrm>
          <a:prstGeom prst="rect">
            <a:avLst/>
          </a:prstGeom>
          <a:solidFill>
            <a:srgbClr val="922B3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758AE0-F98F-7F44-DE9D-A25EC87476D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4" b="15719"/>
          <a:stretch>
            <a:fillRect/>
          </a:stretch>
        </p:blipFill>
        <p:spPr>
          <a:xfrm>
            <a:off x="246088" y="6012071"/>
            <a:ext cx="4597690" cy="99859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5877D8-2B4E-0604-9D2F-B7AE4A9F4017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5" t="50494" r="1260" b="8927"/>
          <a:stretch>
            <a:fillRect/>
          </a:stretch>
        </p:blipFill>
        <p:spPr>
          <a:xfrm>
            <a:off x="9246949" y="6267395"/>
            <a:ext cx="2602773" cy="5017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004EDB-9714-610E-F08A-2F4B859ACF8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59" y="6203961"/>
            <a:ext cx="730481" cy="6572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60586E-85D8-C978-E6E0-E58373FE0A0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" t="50494" r="64851" b="8927"/>
          <a:stretch>
            <a:fillRect/>
          </a:stretch>
        </p:blipFill>
        <p:spPr>
          <a:xfrm>
            <a:off x="7005366" y="6229536"/>
            <a:ext cx="2193138" cy="5775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07DB08-C3D8-E215-5F2A-0A994227EB23}"/>
              </a:ext>
            </a:extLst>
          </p:cNvPr>
          <p:cNvSpPr txBox="1"/>
          <p:nvPr userDrawn="1"/>
        </p:nvSpPr>
        <p:spPr>
          <a:xfrm>
            <a:off x="6255465" y="6437134"/>
            <a:ext cx="708510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Supported by</a:t>
            </a:r>
          </a:p>
        </p:txBody>
      </p:sp>
    </p:spTree>
    <p:extLst>
      <p:ext uri="{BB962C8B-B14F-4D97-AF65-F5344CB8AC3E}">
        <p14:creationId xmlns:p14="http://schemas.microsoft.com/office/powerpoint/2010/main" val="82722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C7F82-DB52-BDB0-0041-60A46E0862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Replace this with your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6E2244-A101-D119-FC02-E48A18A584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Your Name</a:t>
            </a:r>
            <a:br>
              <a:rPr lang="en-US" dirty="0"/>
            </a:br>
            <a:r>
              <a:rPr lang="en-US" dirty="0"/>
              <a:t>Your Institution</a:t>
            </a:r>
          </a:p>
        </p:txBody>
      </p:sp>
    </p:spTree>
    <p:extLst>
      <p:ext uri="{BB962C8B-B14F-4D97-AF65-F5344CB8AC3E}">
        <p14:creationId xmlns:p14="http://schemas.microsoft.com/office/powerpoint/2010/main" val="766964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8583C8-14BD-D16C-3CF4-956E9DAED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Header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2F296B-4CE7-7CCA-E2C9-74313504D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Description</a:t>
            </a:r>
          </a:p>
        </p:txBody>
      </p:sp>
    </p:spTree>
    <p:extLst>
      <p:ext uri="{BB962C8B-B14F-4D97-AF65-F5344CB8AC3E}">
        <p14:creationId xmlns:p14="http://schemas.microsoft.com/office/powerpoint/2010/main" val="361807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0546835-0EA9-E7E5-7B0F-8D85142D8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 may place your slide title here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6854048-A08C-52F5-926C-B3E649830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the content in bullet, text or image format.</a:t>
            </a:r>
          </a:p>
        </p:txBody>
      </p:sp>
    </p:spTree>
    <p:extLst>
      <p:ext uri="{BB962C8B-B14F-4D97-AF65-F5344CB8AC3E}">
        <p14:creationId xmlns:p14="http://schemas.microsoft.com/office/powerpoint/2010/main" val="1157659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D3E70E51-F816-0D27-0927-B31BECB20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This is a 2 column layout with text/image option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704BA93-0334-48B4-860C-DA9B8CF951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BB75750-372A-30F2-882A-2813B010861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9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45</Words>
  <Application>Microsoft Macintosh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Replace this with your presentation title</vt:lpstr>
      <vt:lpstr>Section Header</vt:lpstr>
      <vt:lpstr>You may place your slide title here</vt:lpstr>
      <vt:lpstr>This is a 2 column layout with text/image option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Rahul Bharadwaj</dc:creator>
  <cp:lastModifiedBy>Rahul Bharadwaj</cp:lastModifiedBy>
  <cp:revision>10</cp:revision>
  <dcterms:created xsi:type="dcterms:W3CDTF">2026-08-04T14:02:59Z</dcterms:created>
  <dcterms:modified xsi:type="dcterms:W3CDTF">2026-08-09T09:22:04Z</dcterms:modified>
</cp:coreProperties>
</file>